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58" d="100"/>
          <a:sy n="58" d="100"/>
        </p:scale>
        <p:origin x="-1158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71B82-3364-41B1-B656-9F6137D7EE3D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FB675-372C-4DFB-9907-2ACFD62B13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FB675-372C-4DFB-9907-2ACFD62B130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6E28EE-9BD5-468F-AF81-4A6EDFDA45B7}" type="datetimeFigureOut">
              <a:rPr lang="ru-RU" smtClean="0"/>
              <a:t>20.01.2011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768161-E443-470C-A8FF-BB2B7C33E69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72;&#1085;&#1102;&#1090;&#1072;\&#1084;&#1091;&#1079;&#1099;&#1082;&#1072;\D'n'B\Dram_and_Bass_-_S_ritmom_serdca_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5.jpeg"/><Relationship Id="rId7" Type="http://schemas.openxmlformats.org/officeDocument/2006/relationships/slide" Target="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0" Type="http://schemas.openxmlformats.org/officeDocument/2006/relationships/slide" Target="slide12.xml"/><Relationship Id="rId4" Type="http://schemas.openxmlformats.org/officeDocument/2006/relationships/slide" Target="slide3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0" y="5029200"/>
            <a:ext cx="3124200" cy="1447800"/>
          </a:xfrm>
        </p:spPr>
        <p:txBody>
          <a:bodyPr/>
          <a:lstStyle/>
          <a:p>
            <a:r>
              <a:rPr lang="ru-RU" dirty="0" smtClean="0"/>
              <a:t>Выполнила уч – ца </a:t>
            </a:r>
            <a:r>
              <a:rPr lang="ru-RU" sz="2800" dirty="0" smtClean="0"/>
              <a:t>10</a:t>
            </a:r>
            <a:r>
              <a:rPr lang="ru-RU" dirty="0" smtClean="0"/>
              <a:t>а класса</a:t>
            </a:r>
          </a:p>
          <a:p>
            <a:r>
              <a:rPr lang="ru-RU" sz="2400" dirty="0" smtClean="0"/>
              <a:t>Думчева Анна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1600200"/>
          </a:xfrm>
        </p:spPr>
        <p:txBody>
          <a:bodyPr/>
          <a:lstStyle/>
          <a:p>
            <a:r>
              <a:rPr lang="ru-RU" sz="4400" dirty="0" smtClean="0"/>
              <a:t>Презентация на тему:</a:t>
            </a:r>
            <a:br>
              <a:rPr lang="ru-RU" sz="4400" dirty="0" smtClean="0"/>
            </a:br>
            <a:r>
              <a:rPr lang="ru-RU" sz="4400" dirty="0" smtClean="0"/>
              <a:t>«Тютчев Фёдор Иванович»</a:t>
            </a:r>
            <a:endParaRPr lang="ru-RU" sz="4400" dirty="0"/>
          </a:p>
        </p:txBody>
      </p:sp>
      <p:pic>
        <p:nvPicPr>
          <p:cNvPr id="1027" name="Picture 3" descr="C:\Users\111\Pictures\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1" y="1905000"/>
            <a:ext cx="3733800" cy="4572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114800" y="1905000"/>
            <a:ext cx="152400" cy="464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1905000"/>
            <a:ext cx="152400" cy="464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1905000"/>
            <a:ext cx="35052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09600" y="6400800"/>
            <a:ext cx="3505200" cy="152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Dram_and_Bass_-_S_ritmom_serdca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467600" y="2286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1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9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28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9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3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48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9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3" showWhenStopped="0">
                <p:cTn id="6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3" grpId="0" build="p"/>
      <p:bldP spid="3" grpId="1" build="allAtOnce"/>
      <p:bldP spid="2" grpId="0"/>
      <p:bldP spid="7" grpId="0" animBg="1"/>
      <p:bldP spid="8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04800"/>
            <a:ext cx="4953000" cy="60198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Сам Тютчев в формировании «цикла» участия не принимал, поэтому зачастую неясно, к кому обращены те или иные стихи — к Е. А. Денисьевой или жене Эрнестине. В тютчеведении не раз подчеркивалось сходство «Денисьевского цикла» с жанром лирического дневника (исповедальность) и мотивами романов Достоевского (болезненность чувства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smtClean="0"/>
              <a:t>До нас дошло более 1200 писем Тютчева.</a:t>
            </a:r>
          </a:p>
          <a:p>
            <a:endParaRPr lang="ru-RU" dirty="0"/>
          </a:p>
        </p:txBody>
      </p:sp>
      <p:pic>
        <p:nvPicPr>
          <p:cNvPr id="6146" name="Picture 2" descr="C:\Users\111\Pictures\200px-Est_v_oseni_pervonachalnoj_(aut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57200"/>
            <a:ext cx="3280672" cy="5715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1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85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Памятник в </a:t>
            </a:r>
            <a:r>
              <a:rPr lang="ru-RU" dirty="0" smtClean="0"/>
              <a:t>Брянске , согласно </a:t>
            </a:r>
            <a:r>
              <a:rPr lang="ru-RU" dirty="0" smtClean="0"/>
              <a:t>Юрию Лотману, составляющее немногим более 400 стихотворений творчество Тютчева при всем его внутреннем единстве можно разделить на три периода:</a:t>
            </a:r>
          </a:p>
          <a:p>
            <a:endParaRPr lang="ru-RU" dirty="0" smtClean="0"/>
          </a:p>
          <a:p>
            <a:r>
              <a:rPr lang="ru-RU" dirty="0" smtClean="0"/>
              <a:t>1-й период — начальный, 10-е — начало 20-х годов, когда Тютчев создает свои юношеские стихи, архаичные по стилю и близкие к поэзии XVIII века.</a:t>
            </a:r>
          </a:p>
          <a:p>
            <a:endParaRPr lang="ru-RU" dirty="0" smtClean="0"/>
          </a:p>
          <a:p>
            <a:r>
              <a:rPr lang="ru-RU" dirty="0" smtClean="0"/>
              <a:t>2-й период — вторая половина 20-х — 40-е годы, начиная со стихотворения «Проблеск», в творчестве Тютчева заметны уже черты его оригинальной поэтики. Это сплав русской одической поэзии XVIII века и традиции европейского романтизма.</a:t>
            </a:r>
          </a:p>
          <a:p>
            <a:endParaRPr lang="ru-RU" dirty="0" smtClean="0"/>
          </a:p>
          <a:p>
            <a:r>
              <a:rPr lang="ru-RU" dirty="0" smtClean="0"/>
              <a:t>3-й период — 50-е — начало 70-х годов. Этот период отделен от предыдущего десятилетием 40-х годов, когда Тютчев почти не пишет стихов. В этот период создаются многочисленные политические стихотворения, стихотворения «на случай» и пронзительный «денисьевский цикл». Журнал "Современник"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dirty="0" smtClean="0"/>
              <a:t>Периодизация</a:t>
            </a: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" presetClass="emph" presetSubtype="2" ac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3" presetClass="emph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2590800" cy="762000"/>
          </a:xfrm>
        </p:spPr>
        <p:txBody>
          <a:bodyPr/>
          <a:lstStyle/>
          <a:p>
            <a:r>
              <a:rPr lang="ru-RU" dirty="0" smtClean="0"/>
              <a:t>Музеи</a:t>
            </a:r>
            <a:endParaRPr lang="ru-RU" dirty="0"/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304800" y="914400"/>
            <a:ext cx="3810000" cy="205740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Родовое поместье в селе Знаменское (на реке Катка) недалеко от Углича (Ярославская область). До сих пор сохранился дом, полуразрушенная церковь и необычайной красоты парк. В ближайшем будущем планируется реконструкция усадьбы.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81000"/>
            <a:ext cx="457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Когда началась война с французами в 1812 году, Тютчевы собрались в эвакуацию. Семейство Тютчевых выехало не в Ярославль, а в Ярославскую губернию, в село Знаменское. Там жила бабушка Фёдора Ивановича Тютчева со стороны его отца. Пелагея Денисовна давно и тяжело болела. Родные застали бабушку живой, но 3 декабря 1812 года она скончалась. Вероятно, после кончины бабушки они прожили в Знаменском 40 дней по русскому обычаю. Иван Николаевич (отец поэта) отправил своего управляющего в Москву, чтобы узнать, как там обстоят дела. Управляющий, вернувшись, доложил: Наполеон из Первопрестольной ушёл, дом барский цел, только жить в Москве тяжело — есть нечего, дров нет. Иван Николаевич с семейством решили в столицу не возвращаться, а ехать в свое имение в Овстуг.</a:t>
            </a:r>
            <a:endParaRPr lang="ru-RU" dirty="0"/>
          </a:p>
        </p:txBody>
      </p:sp>
      <p:pic>
        <p:nvPicPr>
          <p:cNvPr id="7" name="Picture 2" descr="C:\Users\111\Pictures\церковь в знаменс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0"/>
            <a:ext cx="3733800" cy="3276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981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 1864 Тютчев несет одну потерю за другой: умирает от чахотки Денисьева, через год — двое их детей, его мать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Последние годы жизни тоже омрачены тяжелыми утратами: умирают </a:t>
            </a:r>
            <a:r>
              <a:rPr lang="ru-RU" dirty="0" smtClean="0"/>
              <a:t> его </a:t>
            </a:r>
            <a:r>
              <a:rPr lang="ru-RU" dirty="0" smtClean="0"/>
              <a:t>старший сын, </a:t>
            </a:r>
            <a:r>
              <a:rPr lang="ru-RU" dirty="0" smtClean="0"/>
              <a:t>брат  и дочь </a:t>
            </a:r>
            <a:r>
              <a:rPr lang="ru-RU" dirty="0" smtClean="0"/>
              <a:t>Мария. Жизнь поэта </a:t>
            </a:r>
            <a:r>
              <a:rPr lang="ru-RU" dirty="0" smtClean="0"/>
              <a:t>угасает и </a:t>
            </a:r>
            <a:r>
              <a:rPr lang="ru-RU" dirty="0" smtClean="0"/>
              <a:t>15 июля (27 н.с.) 1873 в Царском Селе Тютчев скончался.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3581400" cy="8382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111\Pictures\Безымянный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458200" cy="63246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 rot="20839820">
            <a:off x="1442459" y="1628476"/>
            <a:ext cx="3124200" cy="3354765"/>
          </a:xfrm>
          <a:prstGeom prst="rect">
            <a:avLst/>
          </a:prstGeom>
          <a:noFill/>
          <a:ln>
            <a:noFill/>
          </a:ln>
          <a:effectLst>
            <a:outerShdw blurRad="101600" dist="50800" sx="94000" sy="94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Содержание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hlinkClick r:id="rId4" action="ppaction://hlinksldjump"/>
              </a:rPr>
              <a:t>Биография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FF00"/>
                </a:solidFill>
                <a:hlinkClick r:id="rId5" action="ppaction://hlinksldjump"/>
              </a:rPr>
              <a:t>Карьера за границей</a:t>
            </a:r>
            <a:endParaRPr lang="ru-RU" sz="2000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FF00"/>
                </a:solidFill>
                <a:hlinkClick r:id="rId6" action="ppaction://hlinksldjump"/>
              </a:rPr>
              <a:t>Работа в России</a:t>
            </a:r>
            <a:endParaRPr lang="ru-RU" sz="2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hlinkClick r:id="rId7" action="ppaction://hlinksldjump"/>
              </a:rPr>
              <a:t>Любовная лирика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hlinkClick r:id="rId8" action="ppaction://hlinksldjump"/>
              </a:rPr>
              <a:t>Тютчев и Пушкин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hlinkClick r:id="rId9" action="ppaction://hlinksldjump"/>
              </a:rPr>
              <a:t>Периодизация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hlinkClick r:id="rId10" action="ppaction://hlinksldjump"/>
              </a:rPr>
              <a:t>Музеи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hlinkClick r:id="rId11" action="ppaction://hlinksldjump"/>
              </a:rPr>
              <a:t>Заключение</a:t>
            </a:r>
            <a:endParaRPr lang="ru-RU" sz="2400" dirty="0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 numCol="1">
            <a:noAutofit/>
          </a:bodyPr>
          <a:lstStyle/>
          <a:p>
            <a:r>
              <a:rPr lang="ru-RU" sz="2400" dirty="0" smtClean="0"/>
              <a:t>Тютчев  Федор  </a:t>
            </a:r>
            <a:r>
              <a:rPr lang="ru-RU" sz="2400" dirty="0" smtClean="0"/>
              <a:t>Иванович (1803 — 1873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r>
              <a:rPr lang="ru-RU" sz="2400" dirty="0" smtClean="0"/>
              <a:t>Русский </a:t>
            </a:r>
            <a:r>
              <a:rPr lang="ru-RU" sz="2400" dirty="0" smtClean="0"/>
              <a:t>поэт, член-корреспондент петербургской Академии Наук (1857). Духовно-напряженная философская поэзия Тютчева передает трагическое ощущение космических противоречий бытия. символический параллелизм в стихах о жизни природы, космические мотивы. Любовная лирика (в т. ч. стихи "Денисьевского цикла"). В публицистических статьях тяготел к панславизму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Родился 23 ноября (5 декабря н.с.) в усадьбе Овстуг Орловской губернии в стародворянской среднепоместной семье. Детские годы прошли в Овстуге, юношеские — связаны с Москвой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3429000" cy="8382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Биография</a:t>
            </a:r>
            <a:endParaRPr lang="ru-RU" sz="4800" dirty="0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4800"/>
            <a:ext cx="5257800" cy="6324600"/>
          </a:xfrm>
        </p:spPr>
        <p:txBody>
          <a:bodyPr>
            <a:normAutofit fontScale="92500"/>
          </a:bodyPr>
          <a:lstStyle/>
          <a:p>
            <a:r>
              <a:rPr lang="ru-RU" sz="2200" dirty="0" smtClean="0"/>
              <a:t>Домашним образованием руководил молодой поэт-переводчик С. Раич, познакомивший ученика с творениями поэтов и поощрявший его первые стихотворные опыты. В 12 лет Тютчев уже успешно переводил Горация.</a:t>
            </a:r>
          </a:p>
          <a:p>
            <a:r>
              <a:rPr lang="ru-RU" sz="2200" dirty="0" smtClean="0"/>
              <a:t>В 1819 поступил на словесное отделение Московского университета и сразу принял живое участие в его литературной жизни. Окончив университет в 1821 со степенью кандидата словесных наук, в начале 1822 Тютчев поступил на службу в Государственную коллегию иностранных дел. Через несколько месяцев был назначен чиновником при Русской дипломатической миссии в Мюнхене. С этого времени его связь с русской литературной жизнью надолго прерывается.</a:t>
            </a:r>
          </a:p>
          <a:p>
            <a:endParaRPr lang="ru-RU" dirty="0"/>
          </a:p>
        </p:txBody>
      </p:sp>
      <p:pic>
        <p:nvPicPr>
          <p:cNvPr id="4098" name="Picture 2" descr="C:\Users\111\Pictures\220px-Fedor_Tutch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914400"/>
            <a:ext cx="3162300" cy="4648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638800" y="914400"/>
            <a:ext cx="152400" cy="4724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763000" y="914400"/>
            <a:ext cx="152400" cy="4724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638800" y="838200"/>
            <a:ext cx="3276600" cy="152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38800" y="5486400"/>
            <a:ext cx="3276600" cy="152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4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4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49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0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54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59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0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ru-RU" sz="1600" dirty="0" smtClean="0"/>
              <a:t>Получив аттестат об окончании университета в 1821, Тютчев поступает на службу в Государственную коллегию иностранных дел и отправляется в Мюнхен в качестве внештатного атташе российской дипломатической миссии. Здесь он знакомится с Шеллингом и Гейне и женится на Элеоноре Петерсон, урождённой графине Ботмер, от которой имеет трех дочерей. Старшая из них, Анна, позже выходит замуж за Ивана Аксакова</a:t>
            </a:r>
            <a:r>
              <a:rPr lang="ru-RU" sz="1600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Пароход «Николай I», на котором семья Тютчева едет из Петербурга в Турин, терпит бедствие в Балтийском море. При спасении Элеоноре и детям помогает плывший на том же пароходе Иван Тургенев. Эта катастрофа серьёзно подкосила здоровье Элеоноры Тютчевой. В 1838 она умирает. Тютчев настолько опечален, что, проведя ночь у гроба покойной супруги, поседел за несколько часов. Однако уже в 1839 Тютчев сочетается браком с Эрнестиной Дёрнберг (урождённой Пфеффель), связь с которой, по всей видимости, имел ещё будучи женатым на Элеоноре. Первая жена, крайне раздосадованная изменой супруга, пыталась даже покончить с собой. Сохранились воспоминания Эрнестины об одном бале в феврале 1833, на котором её первый муж почувствовал себя нездоровым. Не желая мешать жене веселиться, господин Дёрнберг решил уехать домой один. Обратившись к молодому русскому, с которым разговаривала баронесса, он сказал: «Поручаю вам мою жену». Этим русским был Тютчев. Через несколько дней барон Дёрнберг умер от тифа, эпидемия которого охватила в то время Мюнхен.</a:t>
            </a:r>
          </a:p>
          <a:p>
            <a:endParaRPr lang="ru-RU" sz="1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5791200" cy="762000"/>
          </a:xfrm>
        </p:spPr>
        <p:txBody>
          <a:bodyPr/>
          <a:lstStyle/>
          <a:p>
            <a:r>
              <a:rPr lang="ru-RU" dirty="0" smtClean="0"/>
              <a:t>Карьера за границей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>В 1839 году дипломатическая деятельность Тютчева внезапно прервалась, но до 1844 года он продолжал жить за границей. В 1843 г. он встретился с всесильным начальником III отделения Собственной Его Императорского Величества канцелярия А. Х. Бенкендорфом. Итогом этой встречи стала поддержка императором Николаем I всех инициатив Тютчева в работе по созданию позитивного облика России на Западе. Тютчеву дали добро на самостоятельное выступление в печати по политическим проблемам взаимоотношений между Европой и Россией.</a:t>
            </a:r>
          </a:p>
          <a:p>
            <a:endParaRPr lang="ru-RU" sz="2800" dirty="0" smtClean="0"/>
          </a:p>
          <a:p>
            <a:r>
              <a:rPr lang="ru-RU" sz="2800" dirty="0" smtClean="0"/>
              <a:t>В 1843 — 1850 выступил с политическими статьями "Россия и Германия", "Россия и Революция", "Папство и римский вопрос", делая вывод о неизбежности столкновения между Россией и Западом и конечного торжества "России будущего", которая представлялась ему "всеславянской" империей.</a:t>
            </a:r>
          </a:p>
          <a:p>
            <a:endParaRPr lang="ru-RU" sz="2800" dirty="0" smtClean="0"/>
          </a:p>
          <a:p>
            <a:r>
              <a:rPr lang="ru-RU" sz="2800" dirty="0" smtClean="0"/>
              <a:t>Большой интерес Николая I вызвала анонимно опубликованная Тютчевым брошюра «Россия и Германия» (1844). Эта работа была предоставлена императору, который, как сообщил родителям Тютчев, «нашел в ней все свои мысли и будто бы поинтересовался, кто ее автор</a:t>
            </a:r>
            <a:r>
              <a:rPr lang="ru-RU" sz="2800" dirty="0" smtClean="0"/>
              <a:t>».</a:t>
            </a:r>
          </a:p>
          <a:p>
            <a:endParaRPr lang="ru-RU" sz="2800" dirty="0" smtClean="0"/>
          </a:p>
          <a:p>
            <a:r>
              <a:rPr lang="ru-RU" sz="2800" dirty="0" smtClean="0"/>
              <a:t> На чужбине Тютчев провел двадцать два года, из них двадцать — в Мюнхене</a:t>
            </a:r>
            <a:r>
              <a:rPr lang="ru-RU" sz="2800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019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  Активность </a:t>
            </a:r>
            <a:r>
              <a:rPr lang="ru-RU" dirty="0" smtClean="0"/>
              <a:t>Тютчева не осталась без внимания. Вернувшись в Россию в 1844 году, он вновь поступил в министерство иностранных дел (1845), где с 1848 года занимал должность старшего цензора. Будучи им он не разрешил распространять в России манифест коммунистической партии на русском языке, заявляя что «кому надо, прочтут и на немецком</a:t>
            </a:r>
            <a:r>
              <a:rPr lang="ru-RU" dirty="0" smtClean="0"/>
              <a:t>».</a:t>
            </a:r>
            <a:endParaRPr lang="ru-RU" dirty="0" smtClean="0"/>
          </a:p>
          <a:p>
            <a:r>
              <a:rPr lang="ru-RU" dirty="0" smtClean="0"/>
              <a:t>   Практически </a:t>
            </a:r>
            <a:r>
              <a:rPr lang="ru-RU" dirty="0" smtClean="0"/>
              <a:t>сразу же по возвращении Ф. И. Тютчев активно участвует в кружке </a:t>
            </a:r>
            <a:r>
              <a:rPr lang="ru-RU" dirty="0" smtClean="0"/>
              <a:t>Белинского.</a:t>
            </a:r>
            <a:endParaRPr lang="ru-RU" dirty="0" smtClean="0"/>
          </a:p>
          <a:p>
            <a:r>
              <a:rPr lang="ru-RU" dirty="0" smtClean="0"/>
              <a:t>   Совсем </a:t>
            </a:r>
            <a:r>
              <a:rPr lang="ru-RU" dirty="0" smtClean="0"/>
              <a:t>не печатая в эти годы стихотворений, Тютчев выступает с публицистическими статьями на французском языке: «Письмо к г-ну доктору Кольбу» (1844), «Записка царю» (1845), «Россия и революция» (1849), «Папство и римский вопрос»(1850), а также позднее, уже в России написанная статья «О цензуре в России» (1857). Две последние являются одними из глав задуманного им под впечатлением революционных событий 1848-49 гг., но не завершенного трактата «Россия и Запад».</a:t>
            </a:r>
          </a:p>
          <a:p>
            <a:r>
              <a:rPr lang="ru-RU" dirty="0" smtClean="0"/>
              <a:t>В данном трактате Тютчев создает своего рода образ тысячелетней державы России. Излагая свое «учение об империи» и о характере империи в России, поэт отмечал ее «православный характер». В статье «Россия и революция» Тютчевым была проведена мысль, что в «современном мире» существуют только две силы: революционная Европа и консервативная Россия. Тут же излагалась и идея создания союза славянско - православных государств под эгидой России.</a:t>
            </a:r>
          </a:p>
          <a:p>
            <a:endParaRPr lang="ru-RU" sz="3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4648200" cy="685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 в России</a:t>
            </a:r>
            <a:endParaRPr lang="ru-RU" dirty="0"/>
          </a:p>
        </p:txBody>
      </p:sp>
    </p:spTree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5410200" cy="65532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1900" dirty="0" smtClean="0"/>
              <a:t>В этот период и сама поэзия Тютчева подчинена государственным интересам, как он их понимал. Он создает много «зарифмованных лозунгов» или «публицистических статей в стихах»: «Гус на костре», «Славянам», «Современное», «Ватиканская годовщина</a:t>
            </a:r>
            <a:r>
              <a:rPr lang="ru-RU" sz="1900" dirty="0" smtClean="0"/>
              <a:t>».</a:t>
            </a:r>
            <a:endParaRPr lang="ru-RU" sz="1900" dirty="0" smtClean="0"/>
          </a:p>
          <a:p>
            <a:r>
              <a:rPr lang="ru-RU" sz="1900" dirty="0" smtClean="0"/>
              <a:t>17 апреля 1858 г. действительный статский советник Тютчев был назначен Председателем комитета иностранной цензуры. На этом посту, несмотря на многочисленные неприятности и столкновения с правительством, Тютчев пробыл 15 лет, вплоть до своей кончины. 30 августа 1865 г. Тютчев был произведен в тайные советники, тем самым достигнув третьей, а фактически и даже второй степени в государственной иерархии</a:t>
            </a:r>
            <a:r>
              <a:rPr lang="ru-RU" sz="1900" dirty="0" smtClean="0"/>
              <a:t>. До </a:t>
            </a:r>
            <a:r>
              <a:rPr lang="ru-RU" sz="1900" dirty="0" smtClean="0"/>
              <a:t>самого конца Тютчев интересуется политической ситуацией в Европе.</a:t>
            </a:r>
            <a:endParaRPr lang="ru-RU" sz="1900" dirty="0"/>
          </a:p>
        </p:txBody>
      </p:sp>
      <p:pic>
        <p:nvPicPr>
          <p:cNvPr id="5122" name="Picture 2" descr="C:\Users\111\Pictures\tut4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914400"/>
            <a:ext cx="2895600" cy="5334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/>
          </a:bodyPr>
          <a:lstStyle/>
          <a:p>
            <a:r>
              <a:rPr lang="ru-RU" dirty="0" smtClean="0"/>
              <a:t>В любовной лирике Тютчев создаёт ряд стихотворений, которые принято объединять в «любовно-трагедийный» цикл, называемый «денисьевским циклом», так как большинство принадлежащих к нему стихотворений посвящено Е. А. Денисьевой. Характерное для них осмысление любви как трагедии, как фатальной силы, ведущей к опустошению и гибели, встречается и в раннем творчестве Тютчева, поэтому правильнее было бы назвать относящиеся к «денисьевскому циклу» стихотворения без привязки к биографии поэта.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5105400" cy="762000"/>
          </a:xfrm>
        </p:spPr>
        <p:txBody>
          <a:bodyPr/>
          <a:lstStyle/>
          <a:p>
            <a:r>
              <a:rPr lang="ru-RU" dirty="0" smtClean="0"/>
              <a:t>Любовная  лирика</a:t>
            </a: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271</TotalTime>
  <Words>1553</Words>
  <Application>Microsoft Office PowerPoint</Application>
  <PresentationFormat>Экран (4:3)</PresentationFormat>
  <Paragraphs>55</Paragraphs>
  <Slides>13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Презентация на тему: «Тютчев Фёдор Иванович»</vt:lpstr>
      <vt:lpstr>Слайд 2</vt:lpstr>
      <vt:lpstr>Биография</vt:lpstr>
      <vt:lpstr>Слайд 4</vt:lpstr>
      <vt:lpstr>Карьера за границей</vt:lpstr>
      <vt:lpstr>Слайд 6</vt:lpstr>
      <vt:lpstr>Работа  в России</vt:lpstr>
      <vt:lpstr>Слайд 8</vt:lpstr>
      <vt:lpstr>Любовная  лирика</vt:lpstr>
      <vt:lpstr>Слайд 10</vt:lpstr>
      <vt:lpstr>Периодизация</vt:lpstr>
      <vt:lpstr>Музеи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28</cp:revision>
  <dcterms:created xsi:type="dcterms:W3CDTF">2011-01-20T12:31:11Z</dcterms:created>
  <dcterms:modified xsi:type="dcterms:W3CDTF">2011-01-20T17:03:11Z</dcterms:modified>
</cp:coreProperties>
</file>